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9" r:id="rId3"/>
    <p:sldId id="292" r:id="rId4"/>
    <p:sldId id="278" r:id="rId5"/>
    <p:sldId id="282" r:id="rId6"/>
    <p:sldId id="281" r:id="rId7"/>
    <p:sldId id="272" r:id="rId8"/>
    <p:sldId id="258" r:id="rId9"/>
    <p:sldId id="285" r:id="rId10"/>
    <p:sldId id="261" r:id="rId11"/>
    <p:sldId id="269" r:id="rId12"/>
    <p:sldId id="276" r:id="rId13"/>
    <p:sldId id="286" r:id="rId14"/>
    <p:sldId id="288" r:id="rId15"/>
    <p:sldId id="287" r:id="rId16"/>
    <p:sldId id="293" r:id="rId17"/>
    <p:sldId id="295" r:id="rId18"/>
    <p:sldId id="259" r:id="rId1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E6FA"/>
    <a:srgbClr val="0000FF"/>
    <a:srgbClr val="B0EFFB"/>
    <a:srgbClr val="B7E7D8"/>
    <a:srgbClr val="339966"/>
    <a:srgbClr val="008080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86323" autoAdjust="0"/>
  </p:normalViewPr>
  <p:slideViewPr>
    <p:cSldViewPr snapToGrid="0">
      <p:cViewPr varScale="1">
        <p:scale>
          <a:sx n="74" d="100"/>
          <a:sy n="74" d="100"/>
        </p:scale>
        <p:origin x="70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C621-2F4C-4723-91E7-AD090D85EDD2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EA0F-8F39-48BF-B096-DA2053AE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0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>
                <a:latin typeface="VNI-Avo" pitchFamily="2" charset="0"/>
              </a:rPr>
              <a:t>Kieåm</a:t>
            </a:r>
            <a:r>
              <a:rPr lang="vi-VN" dirty="0">
                <a:latin typeface="VNI-Avo" pitchFamily="2" charset="0"/>
              </a:rPr>
              <a:t> tra </a:t>
            </a:r>
            <a:r>
              <a:rPr lang="vi-VN" dirty="0" err="1">
                <a:latin typeface="VNI-Avo" pitchFamily="2" charset="0"/>
              </a:rPr>
              <a:t>baøi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cuõ</a:t>
            </a:r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2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nói</a:t>
            </a:r>
            <a:r>
              <a:rPr lang="vi-VN" dirty="0"/>
              <a:t> câu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mở</a:t>
            </a:r>
            <a:r>
              <a:rPr lang="vi-VN" dirty="0"/>
              <a:t> </a:t>
            </a:r>
            <a:r>
              <a:rPr lang="vi-VN" dirty="0" err="1"/>
              <a:t>rộng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32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vần</a:t>
            </a:r>
            <a:r>
              <a:rPr lang="vi-VN" dirty="0"/>
              <a:t>, </a:t>
            </a:r>
            <a:r>
              <a:rPr lang="vi-VN" dirty="0" err="1"/>
              <a:t>đọc</a:t>
            </a:r>
            <a:r>
              <a:rPr lang="vi-VN" dirty="0"/>
              <a:t> trơn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từ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22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tranh </a:t>
            </a:r>
            <a:r>
              <a:rPr lang="vi-VN" dirty="0" err="1">
                <a:latin typeface="VNI-Avo" pitchFamily="2" charset="0"/>
              </a:rPr>
              <a:t>chủ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đề</a:t>
            </a:r>
            <a:r>
              <a:rPr lang="vi-VN" dirty="0">
                <a:latin typeface="VNI-Avo" pitchFamily="2" charset="0"/>
              </a:rPr>
              <a:t> – </a:t>
            </a:r>
            <a:r>
              <a:rPr lang="vi-VN" dirty="0" err="1">
                <a:latin typeface="VNI-Avo" pitchFamily="2" charset="0"/>
              </a:rPr>
              <a:t>Hs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nói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tiếng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chứa</a:t>
            </a:r>
            <a:r>
              <a:rPr lang="vi-VN" dirty="0">
                <a:latin typeface="VNI-Avo" pitchFamily="2" charset="0"/>
              </a:rPr>
              <a:t> âm </a:t>
            </a:r>
            <a:r>
              <a:rPr lang="vi-VN" dirty="0" err="1">
                <a:latin typeface="VNI-Avo" pitchFamily="2" charset="0"/>
              </a:rPr>
              <a:t>chữ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cần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học</a:t>
            </a:r>
            <a:r>
              <a:rPr lang="vi-VN" dirty="0">
                <a:latin typeface="VNI-Avo" pitchFamily="2" charset="0"/>
              </a:rPr>
              <a:t>– </a:t>
            </a:r>
            <a:r>
              <a:rPr lang="vi-VN" dirty="0" err="1">
                <a:latin typeface="VNI-Avo" pitchFamily="2" charset="0"/>
              </a:rPr>
              <a:t>gv</a:t>
            </a:r>
            <a:r>
              <a:rPr lang="vi-VN" dirty="0">
                <a:latin typeface="VNI-Avo" pitchFamily="2" charset="0"/>
              </a:rPr>
              <a:t> ghi </a:t>
            </a:r>
            <a:r>
              <a:rPr lang="vi-VN" dirty="0" err="1">
                <a:latin typeface="VNI-Avo" pitchFamily="2" charset="0"/>
              </a:rPr>
              <a:t>tiếng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chứa</a:t>
            </a:r>
            <a:r>
              <a:rPr lang="vi-VN" dirty="0">
                <a:latin typeface="VNI-Avo" pitchFamily="2" charset="0"/>
              </a:rPr>
              <a:t> âm </a:t>
            </a:r>
            <a:r>
              <a:rPr lang="vi-VN" dirty="0" err="1">
                <a:latin typeface="VNI-Avo" pitchFamily="2" charset="0"/>
              </a:rPr>
              <a:t>chữ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cần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học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3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Gioi thiêu bai moi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53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Ghép</a:t>
            </a:r>
            <a:r>
              <a:rPr lang="vi-VN" dirty="0"/>
              <a:t> </a:t>
            </a:r>
            <a:r>
              <a:rPr lang="vi-VN" dirty="0" err="1"/>
              <a:t>chữ</a:t>
            </a:r>
            <a:r>
              <a:rPr lang="vi-VN" dirty="0"/>
              <a:t>  </a:t>
            </a:r>
            <a:r>
              <a:rPr lang="vi-VN" dirty="0" err="1"/>
              <a:t>bé</a:t>
            </a:r>
            <a:r>
              <a:rPr lang="vi-VN" dirty="0"/>
              <a:t> – </a:t>
            </a:r>
            <a:r>
              <a:rPr lang="vi-VN" dirty="0" err="1"/>
              <a:t>bế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40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chen </a:t>
            </a:r>
            <a:r>
              <a:rPr lang="vi-VN" dirty="0" err="1"/>
              <a:t>đoạn</a:t>
            </a:r>
            <a:r>
              <a:rPr lang="vi-VN" dirty="0"/>
              <a:t> </a:t>
            </a:r>
            <a:r>
              <a:rPr lang="vi-VN" dirty="0" err="1"/>
              <a:t>nhạc</a:t>
            </a:r>
            <a:r>
              <a:rPr lang="vi-VN" dirty="0"/>
              <a:t> </a:t>
            </a:r>
            <a:r>
              <a:rPr lang="vi-VN" dirty="0" err="1"/>
              <a:t>tùy</a:t>
            </a:r>
            <a:r>
              <a:rPr lang="vi-VN"/>
              <a:t> theo GV.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4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Hướng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con e,  ê, </a:t>
            </a:r>
            <a:r>
              <a:rPr lang="vi-VN" dirty="0" err="1"/>
              <a:t>số</a:t>
            </a:r>
            <a:r>
              <a:rPr lang="vi-VN" dirty="0"/>
              <a:t> 9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8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vần</a:t>
            </a:r>
            <a:r>
              <a:rPr lang="vi-VN" dirty="0"/>
              <a:t>, </a:t>
            </a:r>
            <a:r>
              <a:rPr lang="vi-VN" dirty="0" err="1"/>
              <a:t>đọc</a:t>
            </a:r>
            <a:r>
              <a:rPr lang="vi-VN" dirty="0"/>
              <a:t> trơn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từ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1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11834"/>
              </p:ext>
            </p:extLst>
          </p:nvPr>
        </p:nvGraphicFramePr>
        <p:xfrm>
          <a:off x="4189429" y="676303"/>
          <a:ext cx="4516224" cy="457200"/>
        </p:xfrm>
        <a:graphic>
          <a:graphicData uri="http://schemas.openxmlformats.org/drawingml/2006/table">
            <a:tbl>
              <a:tblPr/>
              <a:tblGrid>
                <a:gridCol w="4516224">
                  <a:extLst>
                    <a:ext uri="{9D8B030D-6E8A-4147-A177-3AD203B41FA5}">
                      <a16:colId xmlns:a16="http://schemas.microsoft.com/office/drawing/2014/main" xmlns="" val="3445125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QUAÄN 4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83747"/>
              </p:ext>
            </p:extLst>
          </p:nvPr>
        </p:nvGraphicFramePr>
        <p:xfrm>
          <a:off x="2893244" y="1133503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xmlns="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NGUYEÃN VAÊN TROÃI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709037"/>
              </p:ext>
            </p:extLst>
          </p:nvPr>
        </p:nvGraphicFramePr>
        <p:xfrm>
          <a:off x="838200" y="2233872"/>
          <a:ext cx="10515600" cy="22555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Hoïc</a:t>
                      </a:r>
                      <a:r>
                        <a:rPr lang="en-US" sz="6000" b="1" dirty="0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vaàn</a:t>
                      </a:r>
                      <a:endParaRPr lang="en-US" sz="6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7200" b="1" baseline="0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OÂn</a:t>
                      </a:r>
                      <a:r>
                        <a:rPr lang="en-US" sz="72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7200" b="1" baseline="0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taäp</a:t>
                      </a:r>
                      <a:r>
                        <a:rPr lang="en-US" sz="72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7200" b="1" baseline="0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vaø</a:t>
                      </a:r>
                      <a:r>
                        <a:rPr lang="en-US" sz="72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7200" b="1" baseline="0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Keå</a:t>
                      </a:r>
                      <a:r>
                        <a:rPr lang="en-US" sz="72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7200" b="1" baseline="0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chuyeän</a:t>
                      </a:r>
                      <a:r>
                        <a:rPr lang="vi-VN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endParaRPr lang="en-US" sz="7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0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8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:a16="http://schemas.microsoft.com/office/drawing/2014/main" xmlns="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167619" y="0"/>
            <a:ext cx="5584874" cy="68580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A5840DC-30F4-46D0-B7EA-71E2F561685A}"/>
              </a:ext>
            </a:extLst>
          </p:cNvPr>
          <p:cNvSpPr txBox="1"/>
          <p:nvPr/>
        </p:nvSpPr>
        <p:spPr>
          <a:xfrm>
            <a:off x="7136318" y="2828835"/>
            <a:ext cx="3876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 smtClean="0">
                <a:latin typeface="HP001 4 hàng" panose="020B0603050302020204" pitchFamily="34" charset="0"/>
                <a:ea typeface="HP001 4H" pitchFamily="34" charset="-127"/>
              </a:rPr>
              <a:t>đi</a:t>
            </a:r>
            <a:r>
              <a:rPr lang="en-US" sz="7200" b="1" dirty="0" smtClean="0">
                <a:latin typeface="HP001 4 hàng" panose="020B0603050302020204" pitchFamily="34" charset="0"/>
                <a:ea typeface="HP001 4H" pitchFamily="34" charset="-127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  <a:ea typeface="HP001 4H" pitchFamily="34" charset="-127"/>
              </a:rPr>
              <a:t>sở</a:t>
            </a:r>
            <a:r>
              <a:rPr lang="en-US" sz="7200" b="1" dirty="0" smtClean="0">
                <a:latin typeface="HP001 4 hàng" panose="020B0603050302020204" pitchFamily="34" charset="0"/>
                <a:ea typeface="HP001 4H" pitchFamily="34" charset="-127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  <a:ea typeface="HP001 4H" pitchFamily="34" charset="-127"/>
              </a:rPr>
              <a:t>thú</a:t>
            </a:r>
            <a:endParaRPr lang="vi-VN" sz="7200" b="1" dirty="0">
              <a:latin typeface="HP001 4 hàng" panose="020B0603050302020204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2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25308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00766" y="0"/>
            <a:ext cx="9594761" cy="6858000"/>
            <a:chOff x="2498501" y="167258"/>
            <a:chExt cx="7044743" cy="69549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5561" t="7119" r="14438" b="2719"/>
            <a:stretch/>
          </p:blipFill>
          <p:spPr>
            <a:xfrm>
              <a:off x="2498501" y="167258"/>
              <a:ext cx="7044743" cy="347746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0948" t="9404" r="18366" b="6905"/>
            <a:stretch/>
          </p:blipFill>
          <p:spPr>
            <a:xfrm>
              <a:off x="2498501" y="3644722"/>
              <a:ext cx="7044743" cy="3477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450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036" t="17137" r="51729" b="2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112" t="19140" r="15702" b="100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626" t="9404" r="52062" b="69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453" t="11041" r="19141" b="69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1752" y="425002"/>
            <a:ext cx="9272789" cy="5950040"/>
            <a:chOff x="1461752" y="425002"/>
            <a:chExt cx="9272789" cy="56248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5936" t="7119" r="16411" b="18381"/>
            <a:stretch/>
          </p:blipFill>
          <p:spPr>
            <a:xfrm>
              <a:off x="1461752" y="425002"/>
              <a:ext cx="9272789" cy="283335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2087" t="9404" r="19599" b="22465"/>
            <a:stretch/>
          </p:blipFill>
          <p:spPr>
            <a:xfrm>
              <a:off x="1461752" y="3258354"/>
              <a:ext cx="9272788" cy="2791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53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DC077-D9AA-4143-B4DB-5FDA883C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/>
              <a:t>Củng</a:t>
            </a:r>
            <a:r>
              <a:rPr lang="vi-VN" dirty="0"/>
              <a:t> </a:t>
            </a:r>
            <a:r>
              <a:rPr lang="vi-VN" dirty="0" err="1"/>
              <a:t>cố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op 6 các loại hoa quả trái cây giúp giảm cân hiệu quả - Siêu Thị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1496290" y="1496162"/>
            <a:ext cx="2036619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 smtClean="0">
                <a:latin typeface="VNI-Avo" pitchFamily="2" charset="0"/>
              </a:rPr>
              <a:t>gioù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7017328" y="1324067"/>
            <a:ext cx="4287982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>
                <a:latin typeface="VNI-Avo" pitchFamily="2" charset="0"/>
              </a:rPr>
              <a:t>g</a:t>
            </a:r>
            <a:r>
              <a:rPr lang="en-US" sz="8800" dirty="0" err="1" smtClean="0">
                <a:latin typeface="VNI-Avo" pitchFamily="2" charset="0"/>
              </a:rPr>
              <a:t>ioø</a:t>
            </a:r>
            <a:r>
              <a:rPr lang="en-US" sz="8800" dirty="0" smtClean="0">
                <a:latin typeface="VNI-Avo" pitchFamily="2" charset="0"/>
              </a:rPr>
              <a:t> </a:t>
            </a:r>
            <a:r>
              <a:rPr lang="en-US" sz="8800" dirty="0" err="1" smtClean="0">
                <a:latin typeface="VNI-Avo" pitchFamily="2" charset="0"/>
              </a:rPr>
              <a:t>luïa</a:t>
            </a:r>
            <a:endParaRPr lang="en-US" sz="8800" dirty="0">
              <a:latin typeface="VNI-Avo" pitchFamily="2" charset="0"/>
            </a:endParaRPr>
          </a:p>
        </p:txBody>
      </p:sp>
      <p:pic>
        <p:nvPicPr>
          <p:cNvPr id="9" name="Chỗ dành sẵn cho Nội dung 4">
            <a:extLst>
              <a:ext uri="{FF2B5EF4-FFF2-40B4-BE49-F238E27FC236}">
                <a16:creationId xmlns:a16="http://schemas.microsoft.com/office/drawing/2014/main" xmlns="" id="{C8464718-9262-4ED4-BCC8-4C22B618B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2" r="31500" b="53570"/>
          <a:stretch/>
        </p:blipFill>
        <p:spPr>
          <a:xfrm>
            <a:off x="285945" y="-184974"/>
            <a:ext cx="5519526" cy="3764343"/>
          </a:xfrm>
          <a:prstGeom prst="rect">
            <a:avLst/>
          </a:prstGeom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820065" y="4393807"/>
            <a:ext cx="4123391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>
                <a:latin typeface="VNI-Avo" pitchFamily="2" charset="0"/>
              </a:rPr>
              <a:t>c</a:t>
            </a:r>
            <a:r>
              <a:rPr lang="en-US" sz="8800" dirty="0" err="1" smtClean="0">
                <a:latin typeface="VNI-Avo" pitchFamily="2" charset="0"/>
              </a:rPr>
              <a:t>uï</a:t>
            </a:r>
            <a:r>
              <a:rPr lang="en-US" sz="8800" dirty="0" smtClean="0">
                <a:latin typeface="VNI-Avo" pitchFamily="2" charset="0"/>
              </a:rPr>
              <a:t> </a:t>
            </a:r>
            <a:r>
              <a:rPr lang="en-US" sz="8800" dirty="0" err="1" smtClean="0">
                <a:latin typeface="VNI-Avo" pitchFamily="2" charset="0"/>
              </a:rPr>
              <a:t>giaø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7571509" y="4407660"/>
            <a:ext cx="4024745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err="1">
                <a:latin typeface="VNI-Avo" pitchFamily="2" charset="0"/>
              </a:rPr>
              <a:t>g</a:t>
            </a:r>
            <a:r>
              <a:rPr lang="en-US" sz="8800" dirty="0" err="1" smtClean="0">
                <a:latin typeface="VNI-Avo" pitchFamily="2" charset="0"/>
              </a:rPr>
              <a:t>ioû</a:t>
            </a:r>
            <a:r>
              <a:rPr lang="en-US" sz="8800" dirty="0" smtClean="0">
                <a:latin typeface="VNI-Avo" pitchFamily="2" charset="0"/>
              </a:rPr>
              <a:t> </a:t>
            </a:r>
            <a:r>
              <a:rPr lang="en-US" sz="8800" dirty="0" err="1" smtClean="0">
                <a:latin typeface="VNI-Avo" pitchFamily="2" charset="0"/>
              </a:rPr>
              <a:t>tre</a:t>
            </a:r>
            <a:endParaRPr lang="en-US" sz="8800" dirty="0">
              <a:latin typeface="VNI-Avo" pitchFamily="2" charset="0"/>
            </a:endParaRPr>
          </a:p>
        </p:txBody>
      </p:sp>
      <p:pic>
        <p:nvPicPr>
          <p:cNvPr id="16" name="Chỗ dành sẵn cho Nội dung 4">
            <a:extLst>
              <a:ext uri="{FF2B5EF4-FFF2-40B4-BE49-F238E27FC236}">
                <a16:creationId xmlns:a16="http://schemas.microsoft.com/office/drawing/2014/main" xmlns="" id="{ACF28222-B961-488E-8351-B64FF56B41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2558" y="160338"/>
            <a:ext cx="6868684" cy="3419031"/>
          </a:xfrm>
          <a:prstGeom prst="rect">
            <a:avLst/>
          </a:prstGeom>
        </p:spPr>
      </p:pic>
      <p:pic>
        <p:nvPicPr>
          <p:cNvPr id="5" name="Chỗ dành sẵn cho Nội dung 4" descr="Ảnh có chứa phòng ngủ, phòng, thực phẩm&#10;&#10;Mô tả được tạo tự động">
            <a:extLst>
              <a:ext uri="{FF2B5EF4-FFF2-40B4-BE49-F238E27FC236}">
                <a16:creationId xmlns:a16="http://schemas.microsoft.com/office/drawing/2014/main" xmlns="" id="{D460BF43-2C6B-4B06-8490-DDA556068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03" b="66511"/>
          <a:stretch/>
        </p:blipFill>
        <p:spPr>
          <a:xfrm>
            <a:off x="307975" y="3579369"/>
            <a:ext cx="5109152" cy="2748643"/>
          </a:xfrm>
        </p:spPr>
      </p:pic>
      <p:pic>
        <p:nvPicPr>
          <p:cNvPr id="18" name="Chỗ dành sẵn cho Nội dung 4">
            <a:extLst>
              <a:ext uri="{FF2B5EF4-FFF2-40B4-BE49-F238E27FC236}">
                <a16:creationId xmlns:a16="http://schemas.microsoft.com/office/drawing/2014/main" xmlns="" id="{BBD4C559-9277-4F2F-A150-2B364EA420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3814" y="3061854"/>
            <a:ext cx="6131268" cy="41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18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5">
            <a:extLst>
              <a:ext uri="{FF2B5EF4-FFF2-40B4-BE49-F238E27FC236}">
                <a16:creationId xmlns:a16="http://schemas.microsoft.com/office/drawing/2014/main" xmlns="" id="{12207113-7169-4B10-9C88-D5F549CA670E}"/>
              </a:ext>
            </a:extLst>
          </p:cNvPr>
          <p:cNvSpPr txBox="1"/>
          <p:nvPr/>
        </p:nvSpPr>
        <p:spPr>
          <a:xfrm>
            <a:off x="196494" y="2287040"/>
            <a:ext cx="11660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 smtClean="0">
                <a:latin typeface="VNI-Avo" pitchFamily="2" charset="0"/>
              </a:rPr>
              <a:t>   Baø ôû queâ ra. Baø cho caû nhaø beù gioû quaø to. Quaø coù gioø luïa, kheá, leâ.</a:t>
            </a:r>
            <a:endParaRPr lang="vi-VN" sz="50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xmlns="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1349646" y="2653640"/>
            <a:ext cx="1108363" cy="783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4197495" y="2694361"/>
            <a:ext cx="1704107" cy="850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ph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7105089" y="2635264"/>
            <a:ext cx="775854" cy="969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9890887" y="2379429"/>
            <a:ext cx="879763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2501303" y="5489034"/>
            <a:ext cx="1620982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qu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6302672" y="5265176"/>
            <a:ext cx="1108363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y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9712916" y="5265175"/>
            <a:ext cx="1461654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gi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26" name="Picture 2" descr="C:\Users\NVT\AppData\Local\Temp\Rar$DIa4932.13410\Đi-xe-ngựa-ngắm-cảnh-thành-phố-Đà-Lạt-chắc-chắn-sẽ-là-trải-nghiệm-bạn-không-thể-nào-quê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421" y="368297"/>
            <a:ext cx="2112816" cy="246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VT\AppData\Local\Temp\Rar$DIa4932.16494\pa n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80" y="459496"/>
            <a:ext cx="2020093" cy="23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VT\AppData\Local\Temp\Rar$DIa4932.19289\phố bui v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679" y="449172"/>
            <a:ext cx="1875851" cy="234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VT\AppData\Local\Temp\Rar$DIa4932.31464\gia vẽ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794" y="3540497"/>
            <a:ext cx="2653974" cy="24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VT\AppData\Local\Temp\Rar$DIa4932.33846\qu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610" l="0" r="976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90" y="3604299"/>
            <a:ext cx="2068658" cy="28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VT\AppData\Local\Temp\Rar$DIa4932.37440\su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80" y="462606"/>
            <a:ext cx="1932709" cy="237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7332" y="3604299"/>
            <a:ext cx="2280744" cy="22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8867043"/>
              </p:ext>
            </p:extLst>
          </p:nvPr>
        </p:nvGraphicFramePr>
        <p:xfrm>
          <a:off x="13855" y="36241"/>
          <a:ext cx="12164290" cy="6461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0072"/>
                <a:gridCol w="2410691"/>
                <a:gridCol w="2424546"/>
                <a:gridCol w="2341418"/>
                <a:gridCol w="2327563"/>
              </a:tblGrid>
              <a:tr h="12639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6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6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6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6FA"/>
                    </a:solidFill>
                  </a:tcPr>
                </a:tc>
              </a:tr>
              <a:tr h="9026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45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065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421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390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3297384" y="20575"/>
            <a:ext cx="942108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5749638" y="13442"/>
            <a:ext cx="1025236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oâ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8091056" y="13442"/>
            <a:ext cx="1108363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10515601" y="20575"/>
            <a:ext cx="1108363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y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775855" y="1307237"/>
            <a:ext cx="1108363" cy="826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</a:rPr>
              <a:t>p</a:t>
            </a:r>
            <a:endParaRPr lang="en-US" sz="66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502224" y="2133600"/>
            <a:ext cx="1274619" cy="872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</a:rPr>
              <a:t>ph</a:t>
            </a:r>
            <a:endParaRPr lang="en-US" sz="66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775855" y="3034144"/>
            <a:ext cx="706581" cy="762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0000FF"/>
                </a:solidFill>
                <a:latin typeface="VNI-Avo" pitchFamily="2" charset="0"/>
              </a:rPr>
              <a:t>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741217" y="3796141"/>
            <a:ext cx="741219" cy="734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0000FF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502224" y="4544290"/>
            <a:ext cx="1416628" cy="872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</a:rPr>
              <a:t>qu</a:t>
            </a:r>
            <a:endParaRPr lang="en-US" sz="66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588817" y="5583380"/>
            <a:ext cx="1188026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</a:rPr>
              <a:t>gi</a:t>
            </a:r>
            <a:endParaRPr lang="en-US" sz="66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3214256" y="1300104"/>
            <a:ext cx="1496289" cy="826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latin typeface="VNI-Avo" pitchFamily="2" charset="0"/>
              </a:rPr>
              <a:t>pa</a:t>
            </a:r>
            <a:endParaRPr lang="en-US" sz="66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58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5">
            <a:extLst>
              <a:ext uri="{FF2B5EF4-FFF2-40B4-BE49-F238E27FC236}">
                <a16:creationId xmlns:a16="http://schemas.microsoft.com/office/drawing/2014/main" xmlns="" id="{4D5E9328-66D7-44C0-84E4-84B04535BB16}"/>
              </a:ext>
            </a:extLst>
          </p:cNvPr>
          <p:cNvSpPr txBox="1">
            <a:spLocks/>
          </p:cNvSpPr>
          <p:nvPr/>
        </p:nvSpPr>
        <p:spPr>
          <a:xfrm>
            <a:off x="5480546" y="1738085"/>
            <a:ext cx="2541235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810033"/>
              </p:ext>
            </p:extLst>
          </p:nvPr>
        </p:nvGraphicFramePr>
        <p:xfrm>
          <a:off x="145476" y="1459262"/>
          <a:ext cx="11672451" cy="4031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508"/>
                <a:gridCol w="2011990"/>
                <a:gridCol w="1791081"/>
                <a:gridCol w="1704109"/>
                <a:gridCol w="1814945"/>
                <a:gridCol w="1731818"/>
              </a:tblGrid>
              <a:tr h="14722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6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6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6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6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6FA"/>
                    </a:solidFill>
                  </a:tcPr>
                </a:tc>
              </a:tr>
              <a:tr h="12294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300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3945718" y="1826591"/>
            <a:ext cx="942108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ø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5825842" y="1776159"/>
            <a:ext cx="942108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ù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6864932" y="1598829"/>
            <a:ext cx="942108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8340439" y="2161798"/>
            <a:ext cx="942108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9407238" y="2025935"/>
            <a:ext cx="1898072" cy="12866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û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9767456" y="2161798"/>
            <a:ext cx="942108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10543310" y="1563653"/>
            <a:ext cx="942108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~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630382" y="2850315"/>
            <a:ext cx="1648689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0000FF"/>
                </a:solidFill>
                <a:latin typeface="VNI-Avo" pitchFamily="2" charset="0"/>
              </a:rPr>
              <a:t>sa</a:t>
            </a:r>
            <a:endParaRPr lang="en-US" sz="88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190497" y="4136977"/>
            <a:ext cx="2528458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0000FF"/>
                </a:solidFill>
                <a:latin typeface="VNI-Avo" pitchFamily="2" charset="0"/>
              </a:rPr>
              <a:t>quy</a:t>
            </a:r>
            <a:endParaRPr lang="en-US" sz="88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2916384" y="2867303"/>
            <a:ext cx="1648689" cy="12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latin typeface="VNI-Avo" pitchFamily="2" charset="0"/>
              </a:rPr>
              <a:t>saø</a:t>
            </a:r>
            <a:endParaRPr lang="en-US" sz="8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34" y="0"/>
            <a:ext cx="12518265" cy="6859067"/>
          </a:xfr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xmlns="" id="{40CDC94A-4814-4BB7-AF20-C721A2EB9E99}"/>
              </a:ext>
            </a:extLst>
          </p:cNvPr>
          <p:cNvSpPr txBox="1">
            <a:spLocks/>
          </p:cNvSpPr>
          <p:nvPr/>
        </p:nvSpPr>
        <p:spPr>
          <a:xfrm>
            <a:off x="-163134" y="2423961"/>
            <a:ext cx="12518265" cy="2964872"/>
          </a:xfrm>
          <a:prstGeom prst="rect">
            <a:avLst/>
          </a:prstGeom>
          <a:solidFill>
            <a:srgbClr val="81E6F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VNI-Avo" pitchFamily="2" charset="0"/>
              </a:rPr>
              <a:t>	</a:t>
            </a:r>
            <a:r>
              <a:rPr lang="en-US" sz="4800" dirty="0" err="1" smtClean="0">
                <a:latin typeface="VNI-Avo" pitchFamily="2" charset="0"/>
              </a:rPr>
              <a:t>Veà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nhaø</a:t>
            </a:r>
            <a:r>
              <a:rPr lang="en-US" sz="4800" dirty="0" smtClean="0">
                <a:latin typeface="VNI-Avo" pitchFamily="2" charset="0"/>
              </a:rPr>
              <a:t>, </a:t>
            </a:r>
            <a:r>
              <a:rPr lang="en-US" sz="4800" dirty="0" err="1" smtClean="0">
                <a:latin typeface="VNI-Avo" pitchFamily="2" charset="0"/>
              </a:rPr>
              <a:t>beù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veõ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quaï</a:t>
            </a:r>
            <a:r>
              <a:rPr lang="en-US" sz="4800" dirty="0" smtClean="0">
                <a:latin typeface="VNI-Avo" pitchFamily="2" charset="0"/>
              </a:rPr>
              <a:t>, </a:t>
            </a:r>
            <a:r>
              <a:rPr lang="en-US" sz="4800" dirty="0" err="1" smtClean="0">
                <a:latin typeface="VNI-Avo" pitchFamily="2" charset="0"/>
              </a:rPr>
              <a:t>ngöïa</a:t>
            </a:r>
            <a:r>
              <a:rPr lang="en-US" sz="4800" dirty="0" smtClean="0">
                <a:latin typeface="VNI-Avo" pitchFamily="2" charset="0"/>
              </a:rPr>
              <a:t>, </a:t>
            </a:r>
            <a:r>
              <a:rPr lang="en-US" sz="4800" dirty="0" err="1" smtClean="0">
                <a:latin typeface="VNI-Avo" pitchFamily="2" charset="0"/>
              </a:rPr>
              <a:t>sö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töû</a:t>
            </a:r>
            <a:r>
              <a:rPr lang="en-US" sz="4800" dirty="0" smtClean="0">
                <a:latin typeface="VNI-Avo" pitchFamily="2" charset="0"/>
              </a:rPr>
              <a:t>. </a:t>
            </a:r>
          </a:p>
          <a:p>
            <a:r>
              <a:rPr lang="en-US" sz="4800" dirty="0" err="1" smtClean="0">
                <a:latin typeface="VNI-Avo" pitchFamily="2" charset="0"/>
              </a:rPr>
              <a:t>Chò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veõ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phoá</a:t>
            </a:r>
            <a:r>
              <a:rPr lang="en-US" sz="4800" dirty="0" smtClean="0">
                <a:latin typeface="VNI-Avo" pitchFamily="2" charset="0"/>
              </a:rPr>
              <a:t>, pa </a:t>
            </a:r>
            <a:r>
              <a:rPr lang="en-US" sz="4800" dirty="0" err="1" smtClean="0">
                <a:latin typeface="VNI-Avo" pitchFamily="2" charset="0"/>
              </a:rPr>
              <a:t>noâ</a:t>
            </a:r>
            <a:r>
              <a:rPr lang="en-US" sz="4800" dirty="0" smtClean="0">
                <a:latin typeface="VNI-Avo" pitchFamily="2" charset="0"/>
              </a:rPr>
              <a:t>, </a:t>
            </a:r>
            <a:r>
              <a:rPr lang="en-US" sz="4800" dirty="0" err="1" smtClean="0">
                <a:latin typeface="VNI-Avo" pitchFamily="2" charset="0"/>
              </a:rPr>
              <a:t>coâ</a:t>
            </a:r>
            <a:r>
              <a:rPr lang="en-US" sz="4800" dirty="0" smtClean="0">
                <a:latin typeface="VNI-Avo" pitchFamily="2" charset="0"/>
              </a:rPr>
              <a:t> y </a:t>
            </a:r>
            <a:r>
              <a:rPr lang="en-US" sz="4800" dirty="0" err="1" smtClean="0">
                <a:latin typeface="VNI-Avo" pitchFamily="2" charset="0"/>
              </a:rPr>
              <a:t>só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vaø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gioû</a:t>
            </a:r>
            <a:r>
              <a:rPr lang="en-US" sz="4800" dirty="0" smtClean="0">
                <a:latin typeface="VNI-Avo" pitchFamily="2" charset="0"/>
              </a:rPr>
              <a:t> </a:t>
            </a:r>
            <a:r>
              <a:rPr lang="en-US" sz="4800" dirty="0" err="1" smtClean="0">
                <a:latin typeface="VNI-Avo" pitchFamily="2" charset="0"/>
              </a:rPr>
              <a:t>quaø</a:t>
            </a:r>
            <a:r>
              <a:rPr lang="en-US" sz="4800" dirty="0" smtClean="0">
                <a:latin typeface="VNI-Avo" pitchFamily="2" charset="0"/>
              </a:rPr>
              <a:t> to.</a:t>
            </a:r>
            <a:endParaRPr lang="en-US" sz="4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83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23E2F-A7CC-458E-8022-351942BB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019" y="2471016"/>
            <a:ext cx="4163291" cy="1325563"/>
          </a:xfrm>
        </p:spPr>
        <p:txBody>
          <a:bodyPr/>
          <a:lstStyle/>
          <a:p>
            <a:r>
              <a:rPr lang="vi-VN" dirty="0" err="1">
                <a:latin typeface="VNI-Avo" pitchFamily="2" charset="0"/>
              </a:rPr>
              <a:t>Nghæ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giaûi</a:t>
            </a:r>
            <a:r>
              <a:rPr lang="vi-VN" dirty="0">
                <a:latin typeface="VNI-Avo" pitchFamily="2" charset="0"/>
              </a:rPr>
              <a:t> lao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128AC7-2590-4266-9D04-79290CFD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hỗ dành sẵn cho Nội dung 4" descr="Ảnh có chứa ảnh chụp màn hình, vẽ&#10;&#10;Mô tả được tạo tự động">
            <a:extLst>
              <a:ext uri="{FF2B5EF4-FFF2-40B4-BE49-F238E27FC236}">
                <a16:creationId xmlns:a16="http://schemas.microsoft.com/office/drawing/2014/main" xmlns="" id="{335403DC-E878-49ED-8249-C29B5BF68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4275" r="58719" b="40442"/>
          <a:stretch/>
        </p:blipFill>
        <p:spPr>
          <a:xfrm>
            <a:off x="0" y="0"/>
            <a:ext cx="11896579" cy="6858000"/>
          </a:xfrm>
        </p:spPr>
      </p:pic>
    </p:spTree>
    <p:extLst>
      <p:ext uri="{BB962C8B-B14F-4D97-AF65-F5344CB8AC3E}">
        <p14:creationId xmlns:p14="http://schemas.microsoft.com/office/powerpoint/2010/main" val="30265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183</Words>
  <Application>Microsoft Office PowerPoint</Application>
  <PresentationFormat>Widescreen</PresentationFormat>
  <Paragraphs>63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HP001 4 hàng</vt:lpstr>
      <vt:lpstr>HP001 4H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Nghæ giaûi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 NGUYỄN</dc:creator>
  <cp:lastModifiedBy>THUTHAO</cp:lastModifiedBy>
  <cp:revision>48</cp:revision>
  <dcterms:created xsi:type="dcterms:W3CDTF">2020-08-19T08:24:52Z</dcterms:created>
  <dcterms:modified xsi:type="dcterms:W3CDTF">2020-08-29T10:17:10Z</dcterms:modified>
</cp:coreProperties>
</file>